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embeddedFontLst>
    <p:embeddedFont>
      <p:font typeface="Play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jUlh36c2Fond4m/uaIV8rF6QFo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760341" y="1264618"/>
            <a:ext cx="10671318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6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CATALOGO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5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>
                <a:solidFill>
                  <a:srgbClr val="501549"/>
                </a:solidFill>
              </a:rPr>
              <a:t>Opere esposte nel corso dell’</a:t>
            </a:r>
            <a:r>
              <a:rPr lang="it-IT" sz="3600" b="0" i="0" u="none" strike="noStrike" cap="none" dirty="0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evento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>
                <a:solidFill>
                  <a:srgbClr val="501549"/>
                </a:solidFill>
              </a:rPr>
              <a:t>nel Foro Boario di Nizza Monferrato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>
                <a:solidFill>
                  <a:srgbClr val="501549"/>
                </a:solidFill>
              </a:rPr>
              <a:t>il </a:t>
            </a:r>
            <a:r>
              <a:rPr lang="it-IT" sz="3600" b="0" i="0" u="none" strike="noStrike" cap="none" dirty="0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16-17 marzo </a:t>
            </a:r>
            <a:endParaRPr sz="3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 i="0" u="none" strike="noStrike" cap="none" dirty="0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Per raccolta fondi Cascina Graziella</a:t>
            </a:r>
            <a:endParaRPr sz="3600" b="0" i="0" u="none" strike="noStrike" cap="none" dirty="0">
              <a:solidFill>
                <a:srgbClr val="50154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0" descr="Immagine che contiene dipinto, aria aperta, cielo, alber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571" y="123098"/>
            <a:ext cx="4948521" cy="661180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0"/>
          <p:cNvSpPr txBox="1"/>
          <p:nvPr/>
        </p:nvSpPr>
        <p:spPr>
          <a:xfrm>
            <a:off x="5795889" y="5289453"/>
            <a:ext cx="626950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‘Autunno a Santa Maria’ di Maccario Liliana.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tela 30x40.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80€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 descr="Immagine che contiene dipinto, paesaggio, albero, ciel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091" y="267285"/>
            <a:ext cx="7492522" cy="599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1"/>
          <p:cNvSpPr txBox="1"/>
          <p:nvPr/>
        </p:nvSpPr>
        <p:spPr>
          <a:xfrm>
            <a:off x="7974712" y="4697496"/>
            <a:ext cx="407494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‘Campagna astigiana’ di Neretti Elvio.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tela 40x50.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100€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2" descr="Immagine che contiene paesaggio, dipinto, erba, dise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071" y="712174"/>
            <a:ext cx="7148071" cy="54336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2"/>
          <p:cNvSpPr txBox="1"/>
          <p:nvPr/>
        </p:nvSpPr>
        <p:spPr>
          <a:xfrm>
            <a:off x="7666893" y="4945496"/>
            <a:ext cx="411714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‘Moncalvo’ di Crida Paola.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Acrilico 30x40.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40€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3" descr="Immagine che contiene erba, aria aperta, cielo, paesaggi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488" y="172633"/>
            <a:ext cx="6605625" cy="651273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3"/>
          <p:cNvSpPr txBox="1"/>
          <p:nvPr/>
        </p:nvSpPr>
        <p:spPr>
          <a:xfrm>
            <a:off x="7104185" y="4979963"/>
            <a:ext cx="477832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‘La piazzetta di Santa Maria’ di Maccario Liliana.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tela 30x30.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70€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4" descr="Immagine che contiene dipinto, paesaggio, erba, dise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217" y="226814"/>
            <a:ext cx="6429487" cy="640437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4"/>
          <p:cNvSpPr txBox="1"/>
          <p:nvPr/>
        </p:nvSpPr>
        <p:spPr>
          <a:xfrm>
            <a:off x="6963507" y="5061526"/>
            <a:ext cx="478301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‘Primavera a Moncalvo’ di Adorno Pierina Maria.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tela 40x40.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80€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5" descr="Immagine che contiene dipinto, cielo, aria aperta, nuvol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149" y="297326"/>
            <a:ext cx="7875329" cy="626334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5"/>
          <p:cNvSpPr txBox="1"/>
          <p:nvPr/>
        </p:nvSpPr>
        <p:spPr>
          <a:xfrm>
            <a:off x="8356211" y="4991013"/>
            <a:ext cx="35966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‘Moncalvo panorama’ di Bubbio Daniela.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Acrilica 50x40.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50€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6" descr="Immagine che contiene Viso umano, dipinto, vestiti, donn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33" y="274320"/>
            <a:ext cx="4589073" cy="6309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6"/>
          <p:cNvSpPr txBox="1"/>
          <p:nvPr/>
        </p:nvSpPr>
        <p:spPr>
          <a:xfrm>
            <a:off x="5514535" y="5134708"/>
            <a:ext cx="60491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‘La ragazza col tappeto’ di Modica Pina.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tela 50x70.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150€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 descr="Immagine che contiene dipinto, vestiti, disegno, Arti visiv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598" y="316523"/>
            <a:ext cx="6156869" cy="622495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7"/>
          <p:cNvSpPr txBox="1"/>
          <p:nvPr/>
        </p:nvSpPr>
        <p:spPr>
          <a:xfrm>
            <a:off x="6752492" y="5233182"/>
            <a:ext cx="499275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 Donna 2019’ di Scebba Graziella.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Acrilico su legno 31x30.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75€</a:t>
            </a:r>
            <a:endParaRPr/>
          </a:p>
        </p:txBody>
      </p:sp>
      <p:sp>
        <p:nvSpPr>
          <p:cNvPr id="2" name="Google Shape;187;p18">
            <a:extLst>
              <a:ext uri="{FF2B5EF4-FFF2-40B4-BE49-F238E27FC236}">
                <a16:creationId xmlns:a16="http://schemas.microsoft.com/office/drawing/2014/main" id="{8C62215B-E268-5070-F00F-96A914D8A3F3}"/>
              </a:ext>
            </a:extLst>
          </p:cNvPr>
          <p:cNvSpPr/>
          <p:nvPr/>
        </p:nvSpPr>
        <p:spPr>
          <a:xfrm rot="754694">
            <a:off x="4862944" y="486981"/>
            <a:ext cx="4000988" cy="92333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cap="none" dirty="0">
                <a:solidFill>
                  <a:srgbClr val="F6C5AB"/>
                </a:solidFill>
                <a:latin typeface="Arial"/>
                <a:ea typeface="Arial"/>
                <a:cs typeface="Arial"/>
                <a:sym typeface="Arial"/>
              </a:rPr>
              <a:t>VENDUTO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8" descr="Immagine che contiene dipinto, copricapo, Viso umano, dise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58" y="263147"/>
            <a:ext cx="7480123" cy="598994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8"/>
          <p:cNvSpPr txBox="1"/>
          <p:nvPr/>
        </p:nvSpPr>
        <p:spPr>
          <a:xfrm>
            <a:off x="7803681" y="5052760"/>
            <a:ext cx="423437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‘Ritorna’ di Maccario Liliana.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cartone telato 24x30.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70€</a:t>
            </a:r>
            <a:endParaRPr/>
          </a:p>
        </p:txBody>
      </p:sp>
      <p:sp>
        <p:nvSpPr>
          <p:cNvPr id="187" name="Google Shape;187;p18"/>
          <p:cNvSpPr/>
          <p:nvPr/>
        </p:nvSpPr>
        <p:spPr>
          <a:xfrm rot="754694">
            <a:off x="4862944" y="486981"/>
            <a:ext cx="4000988" cy="92333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cap="none" dirty="0">
                <a:solidFill>
                  <a:srgbClr val="F6C5AB"/>
                </a:solidFill>
                <a:latin typeface="Arial"/>
                <a:ea typeface="Arial"/>
                <a:cs typeface="Arial"/>
                <a:sym typeface="Arial"/>
              </a:rPr>
              <a:t>VENDUTO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9" descr="Immagine che contiene dipinto, ritratto, Viso umano, cigli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561" y="260252"/>
            <a:ext cx="5020484" cy="633749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/>
        </p:nvSpPr>
        <p:spPr>
          <a:xfrm>
            <a:off x="5922497" y="5148775"/>
            <a:ext cx="535375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‘Vuoi giudicarmi?’ di Maccario Liliana.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cartone telato 24x30.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80€</a:t>
            </a:r>
            <a:endParaRPr/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8803" y="260252"/>
            <a:ext cx="4121253" cy="1786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Immagine che contiene dipinto, portafotografie, arte, dise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19" y="170009"/>
            <a:ext cx="4740812" cy="651798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 txBox="1"/>
          <p:nvPr/>
        </p:nvSpPr>
        <p:spPr>
          <a:xfrm>
            <a:off x="6096000" y="4965896"/>
            <a:ext cx="4417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‘Le donne camminano’ di Bozzi Luisella. Olio su tela. 50x70 cm.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150 €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008" y="351692"/>
            <a:ext cx="4688085" cy="615461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5866228" y="5148775"/>
            <a:ext cx="44875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‘Shine bright’ di Proietti Giulia.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cartone telato 30x40.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80€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 descr="Immagine che contiene dipinto, disegno, Viso umano, ar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910" y="372794"/>
            <a:ext cx="5940501" cy="611241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6668085" y="5148775"/>
            <a:ext cx="507843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‘La maschera di Zaira’ di Vairo Davide.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Acrilico su tela 40x40.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40€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2" descr="Immagine che contiene dipinto, arte, schizzo, vestit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82" y="387951"/>
            <a:ext cx="6460651" cy="608209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 txBox="1"/>
          <p:nvPr/>
        </p:nvSpPr>
        <p:spPr>
          <a:xfrm>
            <a:off x="7104185" y="5269720"/>
            <a:ext cx="452510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‘Donna 2018’ di Scebba Graziella.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Acrilico su legno 30x30.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75€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3" descr="Immagine che contiene nuvola, dipinto, paesaggio, natur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285" y="270811"/>
            <a:ext cx="8174753" cy="544770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8646943" y="4262511"/>
            <a:ext cx="327777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‘La burrasca’ di Zanovello Claudio.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tela 60x40.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100€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 descr="Immagine che contiene dipinto, vaso, disegno, Pittura artistic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635" y="225082"/>
            <a:ext cx="4548328" cy="640468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/>
          <p:nvPr/>
        </p:nvSpPr>
        <p:spPr>
          <a:xfrm>
            <a:off x="5458265" y="5190978"/>
            <a:ext cx="607724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‘Fiori campestri’ di Delmastro Daniela.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Acrilico 60x80.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140€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5" descr="Immagine che contiene dipinto, vaso, arte, dise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217" y="232117"/>
            <a:ext cx="4625490" cy="639376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 txBox="1"/>
          <p:nvPr/>
        </p:nvSpPr>
        <p:spPr>
          <a:xfrm>
            <a:off x="5781822" y="5219114"/>
            <a:ext cx="538508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‘Viaggio’ di Chacuki Bouhadid.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Mista 50x70.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50€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6" descr="Immagine che contiene dipinto, pianta, Arti visive, pittur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030" y="353795"/>
            <a:ext cx="7006754" cy="566014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 txBox="1"/>
          <p:nvPr/>
        </p:nvSpPr>
        <p:spPr>
          <a:xfrm>
            <a:off x="7577797" y="4444278"/>
            <a:ext cx="419217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‘Frazione S.ta Maria – Moncalvo (AT) di Ivaldi Bruna.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Acquarello su carta 41x31.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70€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7" descr="Immagine che contiene vestiti, dipinto, Arte bambini, Viso uma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422" y="252521"/>
            <a:ext cx="7229358" cy="590209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/>
          <p:nvPr/>
        </p:nvSpPr>
        <p:spPr>
          <a:xfrm>
            <a:off x="7737231" y="4442430"/>
            <a:ext cx="38264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‘Preghiera di settembre’ Leva Marco.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Acrilico 50x40.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30€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8" descr="Immagine che contiene dipinto, arte, Arte moderna, Vernice acrilic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081" y="211015"/>
            <a:ext cx="7585325" cy="549343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8"/>
          <p:cNvSpPr txBox="1"/>
          <p:nvPr/>
        </p:nvSpPr>
        <p:spPr>
          <a:xfrm>
            <a:off x="8117058" y="4134789"/>
            <a:ext cx="381186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‘Astratto VII’ di Pandolfo Rosa.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Mista su tela 50x70.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100€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9" descr="Immagine che contiene dipinto, schizzo, arte, dise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964" y="266128"/>
            <a:ext cx="4763554" cy="633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/>
        </p:nvSpPr>
        <p:spPr>
          <a:xfrm>
            <a:off x="5416061" y="4889635"/>
            <a:ext cx="559894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‘Contaminazioni da Boldini’ di Tortoriello Franca.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Acquarello su carta 44x58.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100€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 descr="Immagine che contiene dipinto, paesaggio, erba, ciel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883" y="267285"/>
            <a:ext cx="7600092" cy="501244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 txBox="1"/>
          <p:nvPr/>
        </p:nvSpPr>
        <p:spPr>
          <a:xfrm>
            <a:off x="3334043" y="5570806"/>
            <a:ext cx="707604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‘Mollette al sole’ di Gaveglio Giovanna. Acrilico 60x50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80€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0" descr="Immagine che contiene vaso, dipinto, fiore, Disegno floreal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854" y="260488"/>
            <a:ext cx="4881489" cy="633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0"/>
          <p:cNvSpPr txBox="1"/>
          <p:nvPr/>
        </p:nvSpPr>
        <p:spPr>
          <a:xfrm>
            <a:off x="5711483" y="4821702"/>
            <a:ext cx="488148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‘Fiori con ape’ di Basso Luciana – 2022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Acquarello su carta 40x50.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50€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"/>
          <p:cNvSpPr txBox="1"/>
          <p:nvPr/>
        </p:nvSpPr>
        <p:spPr>
          <a:xfrm>
            <a:off x="6527409" y="4965896"/>
            <a:ext cx="436098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‘Paesaggio Moncalvo’ di Marzano Gerardo.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Mista 40x50.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90€</a:t>
            </a:r>
            <a:endParaRPr/>
          </a:p>
        </p:txBody>
      </p:sp>
      <p:pic>
        <p:nvPicPr>
          <p:cNvPr id="266" name="Google Shape;266;p31" descr="Immagine che contiene dipinto, arte, portafotografie, dise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858" y="126609"/>
            <a:ext cx="5005185" cy="6604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 descr="Immagine che contiene Viso umano, dipinto, arte, schizz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454" y="344658"/>
            <a:ext cx="4621693" cy="616868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 txBox="1"/>
          <p:nvPr/>
        </p:nvSpPr>
        <p:spPr>
          <a:xfrm>
            <a:off x="5772443" y="5050301"/>
            <a:ext cx="489086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‘Boldini’ di Tortoriello Franca.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Acquarello su carta 44x58.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100€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3" descr="Immagine che contiene dipinto, frutto, portafotografie, natura mor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098" y="202498"/>
            <a:ext cx="7629378" cy="581144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 txBox="1"/>
          <p:nvPr/>
        </p:nvSpPr>
        <p:spPr>
          <a:xfrm>
            <a:off x="8426548" y="4074946"/>
            <a:ext cx="317929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‘Cachi’ di Basso Luciana.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Acquarello su carta 40x50.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50€</a:t>
            </a:r>
            <a:endParaRPr/>
          </a:p>
        </p:txBody>
      </p:sp>
      <p:sp>
        <p:nvSpPr>
          <p:cNvPr id="2" name="Google Shape;187;p18">
            <a:extLst>
              <a:ext uri="{FF2B5EF4-FFF2-40B4-BE49-F238E27FC236}">
                <a16:creationId xmlns:a16="http://schemas.microsoft.com/office/drawing/2014/main" id="{8A419153-E7DC-E2D3-93CD-2F4733458E70}"/>
              </a:ext>
            </a:extLst>
          </p:cNvPr>
          <p:cNvSpPr/>
          <p:nvPr/>
        </p:nvSpPr>
        <p:spPr>
          <a:xfrm rot="754694">
            <a:off x="4862944" y="486981"/>
            <a:ext cx="4000988" cy="92333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cap="none" dirty="0">
                <a:solidFill>
                  <a:srgbClr val="F6C5AB"/>
                </a:solidFill>
                <a:latin typeface="Arial"/>
                <a:ea typeface="Arial"/>
                <a:cs typeface="Arial"/>
                <a:sym typeface="Arial"/>
              </a:rPr>
              <a:t>VENDUTO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4" descr="Immagine che contiene dipinto, acqua, Arti visive, ar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38" y="239150"/>
            <a:ext cx="8966776" cy="517691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/>
        </p:nvSpPr>
        <p:spPr>
          <a:xfrm>
            <a:off x="3882683" y="5643604"/>
            <a:ext cx="68228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‘Venezia- Canal Grande’ di Arrigoni Adriano.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Acquarello su carta 70x40.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50€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5" descr="Immagine che contiene portafotografie, dipinto, arte, inter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150" y="351857"/>
            <a:ext cx="7488701" cy="570428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/>
        </p:nvSpPr>
        <p:spPr>
          <a:xfrm>
            <a:off x="8145194" y="4346917"/>
            <a:ext cx="33762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‘Senza titolo (Donna)’ di Bosso Gianni.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Acrilico 40x50.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70€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692" y="299357"/>
            <a:ext cx="7081613" cy="586999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 txBox="1"/>
          <p:nvPr/>
        </p:nvSpPr>
        <p:spPr>
          <a:xfrm>
            <a:off x="7816948" y="4599691"/>
            <a:ext cx="402336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‘Senza titolo (Uomo barbuto)’ di Bosso Gianni.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Acrilico 53x42.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70€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D4EBFF-3719-0689-306A-694C09C2C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7510"/>
            <a:ext cx="9144000" cy="5503290"/>
          </a:xfrm>
        </p:spPr>
        <p:txBody>
          <a:bodyPr>
            <a:noAutofit/>
          </a:bodyPr>
          <a:lstStyle/>
          <a:p>
            <a:r>
              <a:rPr lang="it-IT" sz="6600" dirty="0"/>
              <a:t>Grazie per il </a:t>
            </a:r>
            <a:br>
              <a:rPr lang="it-IT" sz="6600" dirty="0"/>
            </a:br>
            <a:r>
              <a:rPr lang="it-IT" sz="6600" dirty="0"/>
              <a:t>vostro prezioso </a:t>
            </a:r>
            <a:br>
              <a:rPr lang="it-IT" sz="6600" dirty="0"/>
            </a:br>
            <a:r>
              <a:rPr lang="it-IT" sz="6600" dirty="0"/>
              <a:t>contributo</a:t>
            </a:r>
            <a:br>
              <a:rPr lang="it-IT" sz="6600" dirty="0"/>
            </a:br>
            <a:br>
              <a:rPr lang="it-IT" sz="6600" dirty="0"/>
            </a:br>
            <a:br>
              <a:rPr lang="it-IT" sz="6600" dirty="0"/>
            </a:br>
            <a:endParaRPr lang="it-IT" sz="6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0B1DDA-4BDF-BAF4-D41E-2452E3F5A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591" y="3649155"/>
            <a:ext cx="2521114" cy="25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2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" descr="Immagine che contiene cielo, edificio, dipinto, finestr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301" y="183203"/>
            <a:ext cx="5198347" cy="649159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/>
          <p:nvPr/>
        </p:nvSpPr>
        <p:spPr>
          <a:xfrm>
            <a:off x="6386732" y="4853354"/>
            <a:ext cx="475019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‘Chiesa di S.ta Maria della Peschiera – Moncalvo’ di Gaveglio Giovanna. Acrilico 60x40.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80€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5" descr="Immagine che contiene dipinto, albero, disegno, Arte bambin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015" y="224522"/>
            <a:ext cx="6393935" cy="640895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 txBox="1"/>
          <p:nvPr/>
        </p:nvSpPr>
        <p:spPr>
          <a:xfrm>
            <a:off x="6991643" y="5148775"/>
            <a:ext cx="46704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 Dalla finestra’  di Porrato Marilena. Acrilico su tela 40x50.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50€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6" descr="Immagine che contiene dipinto, arte, erba, pian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901" y="166503"/>
            <a:ext cx="5643099" cy="652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6"/>
          <p:cNvSpPr txBox="1"/>
          <p:nvPr/>
        </p:nvSpPr>
        <p:spPr>
          <a:xfrm>
            <a:off x="6499275" y="4853354"/>
            <a:ext cx="502216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‘Omaggio alle nostre colline’ di Bozzi Luisella.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tela 50x60.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150€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7" descr="Immagine che contiene dipinto, vaso, portafotografie, natura mor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56" y="234705"/>
            <a:ext cx="5050979" cy="6388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7"/>
          <p:cNvSpPr txBox="1"/>
          <p:nvPr/>
        </p:nvSpPr>
        <p:spPr>
          <a:xfrm>
            <a:off x="6096000" y="5050302"/>
            <a:ext cx="505097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‘Natura morta’ di Ottaviano Ornella.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Mista su tela.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80€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8" descr="Immagine che contiene vaso, dipinto, fiore, natura mor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90" y="211015"/>
            <a:ext cx="5194028" cy="643596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8"/>
          <p:cNvSpPr txBox="1"/>
          <p:nvPr/>
        </p:nvSpPr>
        <p:spPr>
          <a:xfrm>
            <a:off x="6096000" y="4937760"/>
            <a:ext cx="521911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‘Vaso di fiori’ di Gerbi Mauro.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Olio su tela 30x40.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100€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9" descr="Immagine che contiene dipinto, Arte bambini, arte, disegn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896" y="124339"/>
            <a:ext cx="5447526" cy="660932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9"/>
          <p:cNvSpPr txBox="1"/>
          <p:nvPr/>
        </p:nvSpPr>
        <p:spPr>
          <a:xfrm>
            <a:off x="6350578" y="5233181"/>
            <a:ext cx="50456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‘Vaso verde’ di Di Silvio Marina.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Acrilico.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Prezzo base 20€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645</Words>
  <Application>Microsoft Office PowerPoint</Application>
  <PresentationFormat>Widescreen</PresentationFormat>
  <Paragraphs>111</Paragraphs>
  <Slides>37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1" baseType="lpstr">
      <vt:lpstr>Times New Roman</vt:lpstr>
      <vt:lpstr>Arial</vt:lpstr>
      <vt:lpstr>Play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il  vostro prezioso  contributo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ORNELLA TIRONE</dc:creator>
  <cp:lastModifiedBy>Liliana Maccario</cp:lastModifiedBy>
  <cp:revision>3</cp:revision>
  <dcterms:created xsi:type="dcterms:W3CDTF">2024-03-17T09:39:18Z</dcterms:created>
  <dcterms:modified xsi:type="dcterms:W3CDTF">2024-03-21T18:13:53Z</dcterms:modified>
</cp:coreProperties>
</file>